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8" r:id="rId1"/>
  </p:sldMasterIdLst>
  <p:notesMasterIdLst>
    <p:notesMasterId r:id="rId8"/>
  </p:notesMasterIdLst>
  <p:sldIdLst>
    <p:sldId id="288" r:id="rId2"/>
    <p:sldId id="341" r:id="rId3"/>
    <p:sldId id="336" r:id="rId4"/>
    <p:sldId id="340" r:id="rId5"/>
    <p:sldId id="335" r:id="rId6"/>
    <p:sldId id="33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0"/>
            <p14:sldId id="33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66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3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1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6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9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4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722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	Jermyn Borough 	Council Meeting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12/3/20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967CD-258E-4B67-9C4A-1B34A2B0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655842"/>
            <a:ext cx="12192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A57E4-ABA1-42BB-A6F3-A7F58E7D41BD}"/>
              </a:ext>
            </a:extLst>
          </p:cNvPr>
          <p:cNvSpPr txBox="1"/>
          <p:nvPr/>
        </p:nvSpPr>
        <p:spPr>
          <a:xfrm>
            <a:off x="0" y="7084842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ngimg.com/download/1722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B0A1A-DC8E-4113-B813-89B550A40935}"/>
              </a:ext>
            </a:extLst>
          </p:cNvPr>
          <p:cNvSpPr txBox="1"/>
          <p:nvPr/>
        </p:nvSpPr>
        <p:spPr>
          <a:xfrm>
            <a:off x="2749528" y="1462246"/>
            <a:ext cx="6098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 Council Seat Interviews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Report, 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Presentation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Ordinance Advertisement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Budget Passage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#20-2020 – Setting Tax Millage Rates for 2021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Meeting Dates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19, 2020</a:t>
            </a:r>
          </a:p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</a:p>
          <a:p>
            <a:pPr algn="ctr"/>
            <a:endParaRPr lang="en-US" sz="240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13,427.45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2,606.44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755.44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194,322.96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1,975.68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543.90</a:t>
            </a:r>
            <a:endParaRPr lang="en-US" sz="2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1A1AD-0DAC-4616-ADA3-76035D06B960}"/>
              </a:ext>
            </a:extLst>
          </p:cNvPr>
          <p:cNvSpPr txBox="1"/>
          <p:nvPr/>
        </p:nvSpPr>
        <p:spPr>
          <a:xfrm>
            <a:off x="1960357" y="1597011"/>
            <a:ext cx="745209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General Fund 					1.39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Liquid Fuels 						33,806.66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Paving Fund 						11.91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Recycling 						5,002.59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Refuse 							2,604.51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Fuels - FNB 								31,562.59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Petty Cash 										176.42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Recreations Fund 								9,338.02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 - Community 						9,109.37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 Checking - FNB 						36,451.00</a:t>
            </a:r>
          </a:p>
          <a:p>
            <a:pPr algn="l"/>
            <a:r>
              <a:rPr lang="en-US" sz="32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Checking/Savings 			341,696.33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D912B-366E-462B-948E-D40B4DD645A7}"/>
              </a:ext>
            </a:extLst>
          </p:cNvPr>
          <p:cNvSpPr txBox="1"/>
          <p:nvPr/>
        </p:nvSpPr>
        <p:spPr>
          <a:xfrm>
            <a:off x="2567030" y="889125"/>
            <a:ext cx="6845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67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7389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TREASURER’S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F04D0-AE0E-45AD-A523-EEBE9A62FD4E}"/>
              </a:ext>
            </a:extLst>
          </p:cNvPr>
          <p:cNvSpPr txBox="1"/>
          <p:nvPr/>
        </p:nvSpPr>
        <p:spPr>
          <a:xfrm>
            <a:off x="1426127" y="2703016"/>
            <a:ext cx="9127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Payable 10,874.55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3AB4F-88F3-4D8B-85A0-A7186167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249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Copperplate Gothic Bold</vt:lpstr>
      <vt:lpstr>Symbol</vt:lpstr>
      <vt:lpstr>Tw Cen MT</vt:lpstr>
      <vt:lpstr>Circuit</vt:lpstr>
      <vt:lpstr> Jermyn Borough  Council Meeting  12/3/20 </vt:lpstr>
      <vt:lpstr>Meeting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45</cp:revision>
  <dcterms:created xsi:type="dcterms:W3CDTF">2019-10-03T16:39:17Z</dcterms:created>
  <dcterms:modified xsi:type="dcterms:W3CDTF">2020-12-03T15:24:27Z</dcterms:modified>
</cp:coreProperties>
</file>